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2660" y="2502535"/>
            <a:ext cx="5186680" cy="18529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25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16710" y="1281430"/>
            <a:ext cx="138049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09924" y="1424078"/>
            <a:ext cx="885491" cy="409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6347" y="2796049"/>
            <a:ext cx="1190176" cy="42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71838" y="2796049"/>
            <a:ext cx="914055" cy="42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07304" y="4282350"/>
            <a:ext cx="1590075" cy="42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20806" y="5025500"/>
            <a:ext cx="1323476" cy="42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10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2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2040" y="1433707"/>
            <a:ext cx="2923073" cy="419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81209" y="1433707"/>
            <a:ext cx="895012" cy="314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7455" y="2110489"/>
            <a:ext cx="3703828" cy="486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8261" y="2806335"/>
            <a:ext cx="2237531" cy="42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14635" y="2792095"/>
            <a:ext cx="124714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8413" y="3664228"/>
            <a:ext cx="1218740" cy="314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77581" y="3540310"/>
            <a:ext cx="2865945" cy="43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07304" y="5036857"/>
            <a:ext cx="3037329" cy="42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662670" y="5036857"/>
            <a:ext cx="2913551" cy="42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97934" y="5780364"/>
            <a:ext cx="1218740" cy="533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27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6246" y="1385988"/>
            <a:ext cx="1237783" cy="314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92947" y="2129232"/>
            <a:ext cx="971183" cy="314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9697" y="3501373"/>
            <a:ext cx="1133047" cy="428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01057" y="3501373"/>
            <a:ext cx="1009269" cy="428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26297" y="4292260"/>
            <a:ext cx="2485088" cy="485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68614" y="5035503"/>
            <a:ext cx="2228010" cy="485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64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21240" y="1969135"/>
            <a:ext cx="166433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6020" y="2940548"/>
            <a:ext cx="1247304" cy="410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16400" y="3429000"/>
            <a:ext cx="332105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91990" y="4303395"/>
            <a:ext cx="162242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92065" y="5094605"/>
            <a:ext cx="320484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97275" y="5807075"/>
            <a:ext cx="296227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  <p:bldP spid="9" grpId="0" bldLvl="0" animBg="1"/>
      <p:bldP spid="11" grpId="0" bldLvl="0" animBg="1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52104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20615" y="1296035"/>
            <a:ext cx="278447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63490" y="2083435"/>
            <a:ext cx="190246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06875" y="2865755"/>
            <a:ext cx="302323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59250" y="3563620"/>
            <a:ext cx="562292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883025" y="4263390"/>
            <a:ext cx="382270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491990" y="5036820"/>
            <a:ext cx="645985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63900" y="5838825"/>
            <a:ext cx="292036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5" grpId="0" bldLvl="0" animBg="1"/>
      <p:bldP spid="17" grpId="0" bldLvl="0" animBg="1"/>
      <p:bldP spid="2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62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015865" y="1123315"/>
            <a:ext cx="2978785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44515" y="2021205"/>
            <a:ext cx="470090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06900" y="2778125"/>
            <a:ext cx="451421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6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45088" y="2185906"/>
            <a:ext cx="599848" cy="438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20957" y="3004955"/>
            <a:ext cx="2285138" cy="428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45037" y="3804957"/>
            <a:ext cx="1542468" cy="533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68765" y="4662101"/>
            <a:ext cx="1085440" cy="380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06851" y="5538294"/>
            <a:ext cx="1247304" cy="409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67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78186" y="1348032"/>
            <a:ext cx="1666246" cy="429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73299" y="3065406"/>
            <a:ext cx="1218740" cy="314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44836" y="4572879"/>
            <a:ext cx="1866196" cy="524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6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25541" y="1357527"/>
            <a:ext cx="2694559" cy="429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44634" y="2969390"/>
            <a:ext cx="2161360" cy="534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44685" y="3761016"/>
            <a:ext cx="1923324" cy="543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73249" y="5382417"/>
            <a:ext cx="2028060" cy="429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47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77732" y="1376486"/>
            <a:ext cx="2999244" cy="428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49622" y="2987126"/>
            <a:ext cx="1923324" cy="428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82670" y="4588235"/>
            <a:ext cx="2780251" cy="428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20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44634" y="1424295"/>
            <a:ext cx="2665994" cy="534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60445" y="2947035"/>
            <a:ext cx="102679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06851" y="3837380"/>
            <a:ext cx="1037833" cy="438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39848" y="5573275"/>
            <a:ext cx="1923324" cy="314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23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187607" y="1347929"/>
            <a:ext cx="1856675" cy="428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59093" y="2158239"/>
            <a:ext cx="1894760" cy="533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11385" y="2959016"/>
            <a:ext cx="2247052" cy="533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20906" y="3883723"/>
            <a:ext cx="1932846" cy="419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92443" y="4684499"/>
            <a:ext cx="1666246" cy="419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44937" y="5370880"/>
            <a:ext cx="1228261" cy="428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47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6801" y="1328834"/>
            <a:ext cx="1199697" cy="533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78136" y="2129389"/>
            <a:ext cx="1590075" cy="533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44987" y="3053839"/>
            <a:ext cx="1047355" cy="409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44634" y="3854393"/>
            <a:ext cx="2427959" cy="419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21007" y="4550114"/>
            <a:ext cx="1685289" cy="428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49672" y="5407851"/>
            <a:ext cx="1390125" cy="381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33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69168" y="2138933"/>
            <a:ext cx="1751939" cy="5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45390" y="2939500"/>
            <a:ext cx="1237783" cy="42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40604" y="3863965"/>
            <a:ext cx="1342518" cy="314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33803" y="3863965"/>
            <a:ext cx="1037833" cy="314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30327" y="4483451"/>
            <a:ext cx="1123526" cy="438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31010" y="5123815"/>
            <a:ext cx="149479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14760" y="5284018"/>
            <a:ext cx="1066397" cy="381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77934" y="5979749"/>
            <a:ext cx="1980453" cy="42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bldLvl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65</cp:revision>
  <dcterms:created xsi:type="dcterms:W3CDTF">2015-09-16T06:44:00Z</dcterms:created>
  <dcterms:modified xsi:type="dcterms:W3CDTF">2024-12-23T12:41:29Z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